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A56C3-176D-4BD9-A0B6-36F9B850D220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DBB3F-5DA2-4C94-9199-BFCCAEABF9A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Feiren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/>
              <a:t>Deutchland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Heidi O’Neil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</a:rPr>
              <a:t>Ich </a:t>
            </a:r>
            <a:r>
              <a:rPr lang="en-US" sz="3200" dirty="0" err="1" smtClean="0">
                <a:solidFill>
                  <a:schemeClr val="accent2"/>
                </a:solidFill>
              </a:rPr>
              <a:t>fahre</a:t>
            </a:r>
            <a:r>
              <a:rPr lang="en-US" sz="3200" dirty="0" smtClean="0">
                <a:solidFill>
                  <a:schemeClr val="accent2"/>
                </a:solidFill>
              </a:rPr>
              <a:t> </a:t>
            </a:r>
            <a:r>
              <a:rPr lang="en-US" sz="3200" dirty="0" err="1" smtClean="0">
                <a:solidFill>
                  <a:schemeClr val="accent2"/>
                </a:solidFill>
              </a:rPr>
              <a:t>mit</a:t>
            </a:r>
            <a:r>
              <a:rPr lang="en-US" sz="3200" dirty="0" smtClean="0">
                <a:solidFill>
                  <a:schemeClr val="accent2"/>
                </a:solidFill>
              </a:rPr>
              <a:t> </a:t>
            </a:r>
            <a:r>
              <a:rPr lang="en-US" sz="3200" dirty="0" err="1" smtClean="0">
                <a:solidFill>
                  <a:schemeClr val="accent2"/>
                </a:solidFill>
              </a:rPr>
              <a:t>dem</a:t>
            </a:r>
            <a:r>
              <a:rPr lang="en-US" sz="3200" dirty="0" smtClean="0">
                <a:solidFill>
                  <a:schemeClr val="accent2"/>
                </a:solidFill>
              </a:rPr>
              <a:t> </a:t>
            </a:r>
            <a:r>
              <a:rPr lang="en-US" sz="3200" dirty="0" err="1" smtClean="0">
                <a:solidFill>
                  <a:schemeClr val="accent2"/>
                </a:solidFill>
              </a:rPr>
              <a:t>Flugzeug</a:t>
            </a:r>
            <a:r>
              <a:rPr lang="en-US" sz="3200" dirty="0" smtClean="0">
                <a:solidFill>
                  <a:schemeClr val="accent2"/>
                </a:solidFill>
              </a:rPr>
              <a:t> von Chicago </a:t>
            </a:r>
            <a:r>
              <a:rPr lang="en-US" sz="3200" dirty="0" err="1" smtClean="0">
                <a:solidFill>
                  <a:schemeClr val="accent2"/>
                </a:solidFill>
              </a:rPr>
              <a:t>nach</a:t>
            </a:r>
            <a:r>
              <a:rPr lang="en-US" sz="3200" dirty="0" smtClean="0">
                <a:solidFill>
                  <a:schemeClr val="accent2"/>
                </a:solidFill>
              </a:rPr>
              <a:t> Berlin.</a:t>
            </a:r>
            <a:endParaRPr lang="en-US" sz="3200" dirty="0"/>
          </a:p>
        </p:txBody>
      </p:sp>
      <p:pic>
        <p:nvPicPr>
          <p:cNvPr id="4" name="Content Placeholder 3" descr="sadf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2667000"/>
            <a:ext cx="5760039" cy="136224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Ich </a:t>
            </a:r>
            <a:r>
              <a:rPr lang="en-US" dirty="0" err="1" smtClean="0">
                <a:solidFill>
                  <a:schemeClr val="accent1"/>
                </a:solidFill>
              </a:rPr>
              <a:t>fahre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err="1" smtClean="0">
                <a:solidFill>
                  <a:schemeClr val="accent1"/>
                </a:solidFill>
              </a:rPr>
              <a:t>mit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err="1" smtClean="0">
                <a:solidFill>
                  <a:schemeClr val="accent1"/>
                </a:solidFill>
              </a:rPr>
              <a:t>der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err="1" smtClean="0">
                <a:solidFill>
                  <a:schemeClr val="accent1"/>
                </a:solidFill>
              </a:rPr>
              <a:t>Bahn</a:t>
            </a:r>
            <a:r>
              <a:rPr lang="en-US" dirty="0" smtClean="0">
                <a:solidFill>
                  <a:schemeClr val="accent1"/>
                </a:solidFill>
              </a:rPr>
              <a:t> von Berlin </a:t>
            </a:r>
            <a:r>
              <a:rPr lang="en-US" dirty="0" err="1" smtClean="0">
                <a:solidFill>
                  <a:schemeClr val="accent1"/>
                </a:solidFill>
              </a:rPr>
              <a:t>nach</a:t>
            </a:r>
            <a:r>
              <a:rPr lang="en-US" dirty="0" smtClean="0">
                <a:solidFill>
                  <a:schemeClr val="accent1"/>
                </a:solidFill>
              </a:rPr>
              <a:t> Munchen.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842010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838200"/>
            <a:ext cx="4800600" cy="555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Munchen </a:t>
            </a:r>
            <a:endParaRPr lang="en-US" dirty="0"/>
          </a:p>
        </p:txBody>
      </p:sp>
      <p:pic>
        <p:nvPicPr>
          <p:cNvPr id="4" name="Content Placeholder 3" descr="Munich_view_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1371600"/>
            <a:ext cx="4849442" cy="3540093"/>
          </a:xfrm>
        </p:spPr>
      </p:pic>
      <p:sp>
        <p:nvSpPr>
          <p:cNvPr id="5" name="TextBox 4"/>
          <p:cNvSpPr txBox="1"/>
          <p:nvPr/>
        </p:nvSpPr>
        <p:spPr>
          <a:xfrm>
            <a:off x="609600" y="1447800"/>
            <a:ext cx="2971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92D050"/>
                </a:solidFill>
              </a:rPr>
              <a:t>1. </a:t>
            </a:r>
            <a:r>
              <a:rPr lang="en-US" dirty="0" err="1" smtClean="0">
                <a:solidFill>
                  <a:srgbClr val="92D050"/>
                </a:solidFill>
              </a:rPr>
              <a:t>Wir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besuchen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dem</a:t>
            </a:r>
            <a:r>
              <a:rPr lang="en-US" dirty="0" smtClean="0">
                <a:solidFill>
                  <a:srgbClr val="92D050"/>
                </a:solidFill>
              </a:rPr>
              <a:t> Dom </a:t>
            </a:r>
            <a:r>
              <a:rPr lang="en-US" dirty="0" err="1" smtClean="0">
                <a:solidFill>
                  <a:srgbClr val="92D050"/>
                </a:solidFill>
              </a:rPr>
              <a:t>bei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dem</a:t>
            </a:r>
            <a:endParaRPr lang="en-US" dirty="0" smtClean="0">
              <a:solidFill>
                <a:srgbClr val="92D050"/>
              </a:solidFill>
            </a:endParaRPr>
          </a:p>
          <a:p>
            <a:pPr marL="342900" indent="-342900"/>
            <a:r>
              <a:rPr lang="en-US" dirty="0" err="1" smtClean="0">
                <a:solidFill>
                  <a:srgbClr val="92D050"/>
                </a:solidFill>
              </a:rPr>
              <a:t>Marketplatz</a:t>
            </a:r>
            <a:r>
              <a:rPr lang="en-US" dirty="0" smtClean="0">
                <a:solidFill>
                  <a:srgbClr val="92D050"/>
                </a:solidFill>
              </a:rPr>
              <a:t>.  </a:t>
            </a:r>
          </a:p>
          <a:p>
            <a:pPr marL="342900" indent="-342900"/>
            <a:endParaRPr lang="en-US" dirty="0" smtClean="0">
              <a:solidFill>
                <a:srgbClr val="92D050"/>
              </a:solidFill>
            </a:endParaRPr>
          </a:p>
          <a:p>
            <a:pPr marL="342900" indent="-342900"/>
            <a:r>
              <a:rPr lang="en-US" dirty="0" smtClean="0">
                <a:solidFill>
                  <a:srgbClr val="92D050"/>
                </a:solidFill>
              </a:rPr>
              <a:t>2. </a:t>
            </a:r>
            <a:r>
              <a:rPr lang="en-US" dirty="0" err="1" smtClean="0">
                <a:solidFill>
                  <a:srgbClr val="92D050"/>
                </a:solidFill>
              </a:rPr>
              <a:t>Wir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sehen</a:t>
            </a:r>
            <a:r>
              <a:rPr lang="en-US" dirty="0" smtClean="0">
                <a:solidFill>
                  <a:srgbClr val="92D050"/>
                </a:solidFill>
              </a:rPr>
              <a:t> die </a:t>
            </a:r>
            <a:r>
              <a:rPr lang="en-US" dirty="0" err="1" smtClean="0">
                <a:solidFill>
                  <a:srgbClr val="92D050"/>
                </a:solidFill>
              </a:rPr>
              <a:t>Kunst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im</a:t>
            </a:r>
            <a:r>
              <a:rPr lang="en-US" dirty="0" smtClean="0">
                <a:solidFill>
                  <a:srgbClr val="92D050"/>
                </a:solidFill>
              </a:rPr>
              <a:t> Museum.</a:t>
            </a:r>
          </a:p>
          <a:p>
            <a:pPr marL="342900" indent="-342900"/>
            <a:endParaRPr lang="en-US" dirty="0" smtClean="0">
              <a:solidFill>
                <a:srgbClr val="92D050"/>
              </a:solidFill>
            </a:endParaRPr>
          </a:p>
          <a:p>
            <a:pPr marL="342900" indent="-342900"/>
            <a:r>
              <a:rPr lang="en-US" dirty="0" smtClean="0">
                <a:solidFill>
                  <a:srgbClr val="92D050"/>
                </a:solidFill>
              </a:rPr>
              <a:t>3. Ich </a:t>
            </a:r>
            <a:r>
              <a:rPr lang="en-US" dirty="0" err="1" smtClean="0">
                <a:solidFill>
                  <a:srgbClr val="92D050"/>
                </a:solidFill>
              </a:rPr>
              <a:t>besuche</a:t>
            </a:r>
            <a:r>
              <a:rPr lang="en-US" dirty="0" smtClean="0">
                <a:solidFill>
                  <a:srgbClr val="92D050"/>
                </a:solidFill>
              </a:rPr>
              <a:t> das </a:t>
            </a:r>
            <a:r>
              <a:rPr lang="en-US" dirty="0" err="1" smtClean="0">
                <a:solidFill>
                  <a:srgbClr val="92D050"/>
                </a:solidFill>
              </a:rPr>
              <a:t>Rathaus</a:t>
            </a:r>
            <a:r>
              <a:rPr lang="en-US" dirty="0" smtClean="0">
                <a:solidFill>
                  <a:srgbClr val="92D050"/>
                </a:solidFill>
              </a:rPr>
              <a:t>. </a:t>
            </a:r>
          </a:p>
          <a:p>
            <a:pPr marL="342900" indent="-342900"/>
            <a:endParaRPr lang="en-US" dirty="0" smtClean="0">
              <a:solidFill>
                <a:srgbClr val="92D050"/>
              </a:solidFill>
            </a:endParaRPr>
          </a:p>
          <a:p>
            <a:pPr marL="342900" indent="-342900"/>
            <a:r>
              <a:rPr lang="en-US" dirty="0" smtClean="0">
                <a:solidFill>
                  <a:srgbClr val="92D050"/>
                </a:solidFill>
              </a:rPr>
              <a:t>4. Ich bin in das Theater </a:t>
            </a:r>
            <a:r>
              <a:rPr lang="en-US" dirty="0" err="1" smtClean="0">
                <a:solidFill>
                  <a:srgbClr val="92D050"/>
                </a:solidFill>
              </a:rPr>
              <a:t>gegangen</a:t>
            </a:r>
            <a:r>
              <a:rPr lang="en-US" dirty="0" smtClean="0">
                <a:solidFill>
                  <a:srgbClr val="92D050"/>
                </a:solidFill>
              </a:rPr>
              <a:t>.</a:t>
            </a:r>
          </a:p>
          <a:p>
            <a:pPr marL="342900" indent="-342900"/>
            <a:endParaRPr lang="en-US" dirty="0" smtClean="0">
              <a:solidFill>
                <a:srgbClr val="92D050"/>
              </a:solidFill>
            </a:endParaRPr>
          </a:p>
          <a:p>
            <a:pPr marL="342900" indent="-342900"/>
            <a:r>
              <a:rPr lang="en-US" dirty="0" smtClean="0">
                <a:solidFill>
                  <a:srgbClr val="92D050"/>
                </a:solidFill>
              </a:rPr>
              <a:t>5. Ich </a:t>
            </a:r>
            <a:r>
              <a:rPr lang="en-US" dirty="0" err="1" smtClean="0">
                <a:solidFill>
                  <a:srgbClr val="92D050"/>
                </a:solidFill>
              </a:rPr>
              <a:t>besuche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Hofbräuhaus</a:t>
            </a:r>
            <a:endParaRPr lang="en-US" dirty="0">
              <a:solidFill>
                <a:srgbClr val="92D050"/>
              </a:solidFill>
            </a:endParaRPr>
          </a:p>
          <a:p>
            <a:pPr marL="342900" indent="-342900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Meine</a:t>
            </a:r>
            <a:r>
              <a:rPr lang="en-US" dirty="0"/>
              <a:t> </a:t>
            </a:r>
            <a:r>
              <a:rPr lang="en-US" dirty="0" smtClean="0"/>
              <a:t>Hotel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00362" y="2096294"/>
            <a:ext cx="334327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14400" y="1905000"/>
            <a:ext cx="30480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folHlink"/>
                </a:solidFill>
              </a:rPr>
              <a:t>-Es </a:t>
            </a:r>
            <a:r>
              <a:rPr lang="en-US" dirty="0" err="1" smtClean="0">
                <a:solidFill>
                  <a:schemeClr val="folHlink"/>
                </a:solidFill>
              </a:rPr>
              <a:t>kostet</a:t>
            </a:r>
            <a:r>
              <a:rPr lang="en-US" dirty="0" smtClean="0">
                <a:solidFill>
                  <a:schemeClr val="folHlink"/>
                </a:solidFill>
              </a:rPr>
              <a:t> $65</a:t>
            </a:r>
            <a:r>
              <a:rPr lang="en-US" sz="1400" dirty="0" smtClean="0">
                <a:solidFill>
                  <a:schemeClr val="bg1"/>
                </a:solidFill>
              </a:rPr>
              <a:t>€</a:t>
            </a:r>
          </a:p>
          <a:p>
            <a:endParaRPr lang="en-US" sz="1400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folHlink"/>
                </a:solidFill>
              </a:rPr>
              <a:t>-In </a:t>
            </a:r>
            <a:r>
              <a:rPr lang="en-US" dirty="0" err="1" smtClean="0">
                <a:solidFill>
                  <a:schemeClr val="folHlink"/>
                </a:solidFill>
              </a:rPr>
              <a:t>unserm</a:t>
            </a:r>
            <a:r>
              <a:rPr lang="en-US" dirty="0" smtClean="0">
                <a:solidFill>
                  <a:schemeClr val="folHlink"/>
                </a:solidFill>
              </a:rPr>
              <a:t> Hotel </a:t>
            </a:r>
            <a:r>
              <a:rPr lang="en-US" dirty="0" err="1" smtClean="0">
                <a:solidFill>
                  <a:schemeClr val="folHlink"/>
                </a:solidFill>
              </a:rPr>
              <a:t>gibt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  <a:r>
              <a:rPr lang="en-US" dirty="0" err="1" smtClean="0">
                <a:solidFill>
                  <a:schemeClr val="folHlink"/>
                </a:solidFill>
              </a:rPr>
              <a:t>es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  <a:r>
              <a:rPr lang="en-US" dirty="0" err="1" smtClean="0">
                <a:solidFill>
                  <a:schemeClr val="folHlink"/>
                </a:solidFill>
              </a:rPr>
              <a:t>einen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  <a:r>
              <a:rPr lang="en-US" dirty="0" err="1" smtClean="0">
                <a:solidFill>
                  <a:schemeClr val="folHlink"/>
                </a:solidFill>
              </a:rPr>
              <a:t>Fernsehraum</a:t>
            </a:r>
            <a:r>
              <a:rPr lang="en-US" dirty="0" smtClean="0">
                <a:solidFill>
                  <a:schemeClr val="folHlink"/>
                </a:solidFill>
              </a:rPr>
              <a:t>. </a:t>
            </a:r>
          </a:p>
          <a:p>
            <a:endParaRPr lang="en-US" dirty="0" smtClean="0">
              <a:solidFill>
                <a:schemeClr val="folHlink"/>
              </a:solidFill>
            </a:endParaRPr>
          </a:p>
          <a:p>
            <a:r>
              <a:rPr lang="en-US" dirty="0" smtClean="0">
                <a:solidFill>
                  <a:schemeClr val="folHlink"/>
                </a:solidFill>
              </a:rPr>
              <a:t>-Ich </a:t>
            </a:r>
            <a:r>
              <a:rPr lang="en-US" dirty="0" err="1" smtClean="0">
                <a:solidFill>
                  <a:schemeClr val="folHlink"/>
                </a:solidFill>
              </a:rPr>
              <a:t>spiele</a:t>
            </a:r>
            <a:r>
              <a:rPr lang="en-US" dirty="0" smtClean="0">
                <a:solidFill>
                  <a:schemeClr val="folHlink"/>
                </a:solidFill>
              </a:rPr>
              <a:t> Tennis auf </a:t>
            </a:r>
            <a:r>
              <a:rPr lang="en-US" dirty="0" err="1" smtClean="0">
                <a:solidFill>
                  <a:schemeClr val="folHlink"/>
                </a:solidFill>
              </a:rPr>
              <a:t>dem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  <a:r>
              <a:rPr lang="en-US" dirty="0" err="1" smtClean="0">
                <a:solidFill>
                  <a:schemeClr val="folHlink"/>
                </a:solidFill>
              </a:rPr>
              <a:t>Tennisplatz</a:t>
            </a:r>
            <a:r>
              <a:rPr lang="en-US" dirty="0" smtClean="0">
                <a:solidFill>
                  <a:schemeClr val="folHlink"/>
                </a:solidFill>
              </a:rPr>
              <a:t>.</a:t>
            </a:r>
          </a:p>
          <a:p>
            <a:endParaRPr lang="en-US" dirty="0" smtClean="0">
              <a:solidFill>
                <a:schemeClr val="folHlink"/>
              </a:solidFill>
            </a:endParaRPr>
          </a:p>
          <a:p>
            <a:r>
              <a:rPr lang="en-US" dirty="0" smtClean="0">
                <a:solidFill>
                  <a:schemeClr val="folHlink"/>
                </a:solidFill>
              </a:rPr>
              <a:t>-Ich </a:t>
            </a:r>
            <a:r>
              <a:rPr lang="en-US" dirty="0" err="1" smtClean="0">
                <a:solidFill>
                  <a:schemeClr val="folHlink"/>
                </a:solidFill>
              </a:rPr>
              <a:t>tanze</a:t>
            </a:r>
            <a:r>
              <a:rPr lang="en-US" dirty="0" smtClean="0">
                <a:solidFill>
                  <a:schemeClr val="folHlink"/>
                </a:solidFill>
              </a:rPr>
              <a:t> in </a:t>
            </a:r>
            <a:r>
              <a:rPr lang="en-US" dirty="0" err="1" smtClean="0">
                <a:solidFill>
                  <a:schemeClr val="folHlink"/>
                </a:solidFill>
              </a:rPr>
              <a:t>der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  <a:r>
              <a:rPr lang="en-US" dirty="0" err="1" smtClean="0">
                <a:solidFill>
                  <a:schemeClr val="folHlink"/>
                </a:solidFill>
              </a:rPr>
              <a:t>Diskothek</a:t>
            </a:r>
            <a:r>
              <a:rPr lang="en-US" dirty="0" smtClean="0">
                <a:solidFill>
                  <a:schemeClr val="folHlink"/>
                </a:solidFill>
              </a:rPr>
              <a:t>.</a:t>
            </a:r>
          </a:p>
          <a:p>
            <a:endParaRPr lang="en-US" dirty="0" smtClean="0">
              <a:solidFill>
                <a:schemeClr val="folHlink"/>
              </a:solidFill>
            </a:endParaRPr>
          </a:p>
          <a:p>
            <a:endParaRPr lang="en-US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</a:t>
            </a:r>
            <a:r>
              <a:rPr lang="en-US" dirty="0" err="1" smtClean="0"/>
              <a:t>Kostet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err="1" smtClean="0">
                <a:solidFill>
                  <a:schemeClr val="folHlink"/>
                </a:solidFill>
              </a:rPr>
              <a:t>Flugzeug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  <a:r>
              <a:rPr lang="en-US" dirty="0" err="1" smtClean="0">
                <a:solidFill>
                  <a:schemeClr val="folHlink"/>
                </a:solidFill>
              </a:rPr>
              <a:t>Karte</a:t>
            </a:r>
            <a:r>
              <a:rPr lang="en-US" dirty="0" smtClean="0">
                <a:solidFill>
                  <a:schemeClr val="folHlink"/>
                </a:solidFill>
              </a:rPr>
              <a:t> + </a:t>
            </a:r>
            <a:r>
              <a:rPr lang="en-US" dirty="0" err="1" smtClean="0">
                <a:solidFill>
                  <a:schemeClr val="folHlink"/>
                </a:solidFill>
              </a:rPr>
              <a:t>Bahn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  <a:r>
              <a:rPr lang="en-US" dirty="0" err="1" smtClean="0">
                <a:solidFill>
                  <a:schemeClr val="folHlink"/>
                </a:solidFill>
              </a:rPr>
              <a:t>Karte</a:t>
            </a:r>
            <a:r>
              <a:rPr lang="en-US" dirty="0" smtClean="0">
                <a:solidFill>
                  <a:schemeClr val="folHlink"/>
                </a:solidFill>
              </a:rPr>
              <a:t> + Hotel</a:t>
            </a:r>
            <a:endParaRPr lang="en-US" sz="3600" dirty="0" smtClean="0">
              <a:solidFill>
                <a:schemeClr val="folHlink"/>
              </a:solidFill>
            </a:endParaRPr>
          </a:p>
          <a:p>
            <a:r>
              <a:rPr lang="en-US" dirty="0" smtClean="0"/>
              <a:t>$978 + $154 + (7 tag)$65=</a:t>
            </a:r>
            <a:br>
              <a:rPr lang="en-US" dirty="0" smtClean="0"/>
            </a:br>
            <a:r>
              <a:rPr lang="en-US" dirty="0" smtClean="0"/>
              <a:t>                    </a:t>
            </a:r>
            <a:r>
              <a:rPr lang="en-US" sz="9600" dirty="0" smtClean="0">
                <a:solidFill>
                  <a:srgbClr val="00B050"/>
                </a:solidFill>
              </a:rPr>
              <a:t>$1,587</a:t>
            </a:r>
            <a:endParaRPr lang="en-US" sz="9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1942</TotalTime>
  <Words>121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Meine Feiren nach Deutchland</vt:lpstr>
      <vt:lpstr>Ich fahre mit dem Flugzeug von Chicago nach Berlin.</vt:lpstr>
      <vt:lpstr>Ich fahre mit der Bahn von Berlin nach Munchen.</vt:lpstr>
      <vt:lpstr>Slide 4</vt:lpstr>
      <vt:lpstr>Munchen </vt:lpstr>
      <vt:lpstr>Meine Hotel</vt:lpstr>
      <vt:lpstr>Es Kostet…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108</cp:revision>
  <dcterms:created xsi:type="dcterms:W3CDTF">2012-01-07T23:03:40Z</dcterms:created>
  <dcterms:modified xsi:type="dcterms:W3CDTF">2012-01-09T07:26:29Z</dcterms:modified>
</cp:coreProperties>
</file>